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531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25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835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5397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93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138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27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622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89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77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189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195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77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04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799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672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0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42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216735"/>
            <a:ext cx="10364451" cy="1596177"/>
          </a:xfrm>
        </p:spPr>
        <p:txBody>
          <a:bodyPr/>
          <a:lstStyle/>
          <a:p>
            <a:r>
              <a:rPr lang="en-US" sz="6600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26 </a:t>
            </a:r>
            <a:r>
              <a:rPr lang="en-US" i="1" dirty="0" err="1" smtClean="0"/>
              <a:t>jours</a:t>
            </a:r>
            <a:r>
              <a:rPr lang="en-US" i="1" dirty="0" smtClean="0"/>
              <a:t> </a:t>
            </a:r>
            <a:r>
              <a:rPr lang="en-US" i="1" dirty="0" err="1" smtClean="0"/>
              <a:t>avant</a:t>
            </a:r>
            <a:r>
              <a:rPr lang="en-US" i="1" dirty="0" smtClean="0"/>
              <a:t> la fin de </a:t>
            </a:r>
            <a:r>
              <a:rPr lang="en-US" i="1" dirty="0" err="1" smtClean="0"/>
              <a:t>l’année</a:t>
            </a:r>
            <a:r>
              <a:rPr lang="en-US" i="1" dirty="0" smtClean="0"/>
              <a:t> </a:t>
            </a:r>
            <a:r>
              <a:rPr lang="en-US" i="1" dirty="0" err="1" smtClean="0"/>
              <a:t>scolaire</a:t>
            </a:r>
            <a:r>
              <a:rPr lang="en-US" i="1" dirty="0" smtClean="0"/>
              <a:t>!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2131565"/>
            <a:ext cx="12192000" cy="4726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u="sng" dirty="0" smtClean="0"/>
              <a:t>COPIEZ</a:t>
            </a:r>
            <a:r>
              <a:rPr lang="fr-FR" sz="3200" dirty="0" smtClean="0"/>
              <a:t> ET </a:t>
            </a:r>
            <a:r>
              <a:rPr lang="fr-FR" sz="3200" dirty="0" err="1" smtClean="0"/>
              <a:t>COMPLéTEZ</a:t>
            </a:r>
            <a:r>
              <a:rPr lang="fr-FR" sz="3200" dirty="0" smtClean="0"/>
              <a:t>:</a:t>
            </a:r>
          </a:p>
          <a:p>
            <a:pPr marL="457200" indent="-457200">
              <a:buAutoNum type="arabicPeriod"/>
            </a:pPr>
            <a:r>
              <a:rPr lang="fr-FR" sz="3500" dirty="0" smtClean="0"/>
              <a:t>Si je pouvais parler une autre langue, je parlerais…</a:t>
            </a:r>
          </a:p>
          <a:p>
            <a:pPr marL="457200" indent="-457200">
              <a:buAutoNum type="arabicPeriod"/>
            </a:pPr>
            <a:r>
              <a:rPr lang="fr-FR" sz="3500" dirty="0" smtClean="0"/>
              <a:t>Si je Pouvais voyager à un autre pays cet été, je voyagerais…</a:t>
            </a:r>
          </a:p>
          <a:p>
            <a:pPr marL="457200" indent="-457200">
              <a:buAutoNum type="arabicPeriod"/>
            </a:pPr>
            <a:r>
              <a:rPr lang="fr-FR" sz="3500" dirty="0" smtClean="0"/>
              <a:t>Si je pouvais choisir un superpouvoir, je choisirais…</a:t>
            </a:r>
          </a:p>
          <a:p>
            <a:pPr marL="457200" indent="-457200">
              <a:buAutoNum type="arabicPeriod"/>
            </a:pPr>
            <a:r>
              <a:rPr lang="fr-FR" sz="3500" dirty="0" smtClean="0"/>
              <a:t>Si je pouvais habiter dans une autre ville, j’habiterais…</a:t>
            </a:r>
            <a:endParaRPr lang="fr-FR" sz="3500" dirty="0"/>
          </a:p>
        </p:txBody>
      </p:sp>
    </p:spTree>
    <p:extLst>
      <p:ext uri="{BB962C8B-B14F-4D97-AF65-F5344CB8AC3E}">
        <p14:creationId xmlns:p14="http://schemas.microsoft.com/office/powerpoint/2010/main" val="184114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216735"/>
            <a:ext cx="10364451" cy="1596177"/>
          </a:xfrm>
        </p:spPr>
        <p:txBody>
          <a:bodyPr/>
          <a:lstStyle/>
          <a:p>
            <a:r>
              <a:rPr lang="en-US" sz="6600" dirty="0" err="1" smtClean="0"/>
              <a:t>Prédire</a:t>
            </a:r>
            <a:r>
              <a:rPr lang="en-US" sz="6600"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26 </a:t>
            </a:r>
            <a:r>
              <a:rPr lang="en-US" i="1" dirty="0" err="1" smtClean="0"/>
              <a:t>jours</a:t>
            </a:r>
            <a:r>
              <a:rPr lang="en-US" i="1" dirty="0" smtClean="0"/>
              <a:t> </a:t>
            </a:r>
            <a:r>
              <a:rPr lang="en-US" i="1" dirty="0" err="1" smtClean="0"/>
              <a:t>avant</a:t>
            </a:r>
            <a:r>
              <a:rPr lang="en-US" i="1" dirty="0" smtClean="0"/>
              <a:t> la fin de </a:t>
            </a:r>
            <a:r>
              <a:rPr lang="en-US" i="1" dirty="0" err="1" smtClean="0"/>
              <a:t>l’année</a:t>
            </a:r>
            <a:r>
              <a:rPr lang="en-US" i="1" dirty="0" smtClean="0"/>
              <a:t> </a:t>
            </a:r>
            <a:r>
              <a:rPr lang="en-US" i="1" dirty="0" err="1" smtClean="0"/>
              <a:t>scolaire</a:t>
            </a:r>
            <a:r>
              <a:rPr lang="en-US" i="1" dirty="0" smtClean="0"/>
              <a:t>!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2131565"/>
            <a:ext cx="12192000" cy="4726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u="sng" dirty="0" smtClean="0"/>
              <a:t>Comment dit-on…</a:t>
            </a:r>
          </a:p>
          <a:p>
            <a:pPr marL="0" indent="0">
              <a:buNone/>
            </a:pPr>
            <a:r>
              <a:rPr lang="fr-FR" sz="3200" dirty="0" smtClean="0"/>
              <a:t>	I </a:t>
            </a:r>
            <a:r>
              <a:rPr lang="fr-FR" sz="3200" dirty="0" err="1" smtClean="0"/>
              <a:t>would</a:t>
            </a:r>
            <a:r>
              <a:rPr lang="fr-FR" sz="3200" dirty="0" smtClean="0"/>
              <a:t> </a:t>
            </a:r>
            <a:r>
              <a:rPr lang="fr-FR" sz="3200" dirty="0" err="1" smtClean="0"/>
              <a:t>swim</a:t>
            </a:r>
            <a:r>
              <a:rPr lang="fr-FR" sz="3200" dirty="0" smtClean="0"/>
              <a:t> </a:t>
            </a:r>
            <a:r>
              <a:rPr lang="fr-FR" sz="3200" dirty="0" err="1" smtClean="0"/>
              <a:t>very</a:t>
            </a:r>
            <a:r>
              <a:rPr lang="fr-FR" sz="3200" dirty="0" smtClean="0"/>
              <a:t> </a:t>
            </a:r>
            <a:r>
              <a:rPr lang="fr-FR" sz="3200" dirty="0" err="1" smtClean="0"/>
              <a:t>fast</a:t>
            </a:r>
            <a:endParaRPr lang="fr-FR" sz="3200" dirty="0" smtClean="0"/>
          </a:p>
          <a:p>
            <a:pPr marL="0" indent="0">
              <a:buNone/>
            </a:pPr>
            <a:r>
              <a:rPr lang="fr-FR" sz="3200" dirty="0"/>
              <a:t>	</a:t>
            </a:r>
            <a:r>
              <a:rPr lang="fr-FR" sz="3200" dirty="0" smtClean="0"/>
              <a:t>I </a:t>
            </a:r>
            <a:r>
              <a:rPr lang="fr-FR" sz="3200" dirty="0" err="1" smtClean="0"/>
              <a:t>would</a:t>
            </a:r>
            <a:r>
              <a:rPr lang="fr-FR" sz="3200" dirty="0" smtClean="0"/>
              <a:t> </a:t>
            </a:r>
            <a:r>
              <a:rPr lang="fr-FR" sz="3200" dirty="0" err="1" smtClean="0"/>
              <a:t>eat</a:t>
            </a:r>
            <a:r>
              <a:rPr lang="fr-FR" sz="3200" dirty="0" smtClean="0"/>
              <a:t> </a:t>
            </a:r>
            <a:r>
              <a:rPr lang="fr-FR" sz="3200" dirty="0" err="1" smtClean="0"/>
              <a:t>snails</a:t>
            </a:r>
            <a:endParaRPr lang="fr-FR" sz="3200" dirty="0" smtClean="0"/>
          </a:p>
          <a:p>
            <a:pPr marL="0" indent="0">
              <a:buNone/>
            </a:pPr>
            <a:r>
              <a:rPr lang="fr-FR" sz="3200" dirty="0"/>
              <a:t>	</a:t>
            </a:r>
            <a:r>
              <a:rPr lang="fr-FR" sz="3200" dirty="0" smtClean="0"/>
              <a:t>I </a:t>
            </a:r>
            <a:r>
              <a:rPr lang="fr-FR" sz="3200" dirty="0" err="1" smtClean="0"/>
              <a:t>would</a:t>
            </a:r>
            <a:r>
              <a:rPr lang="fr-FR" sz="3200" dirty="0" smtClean="0"/>
              <a:t> </a:t>
            </a:r>
            <a:r>
              <a:rPr lang="fr-FR" sz="3200" dirty="0" err="1" smtClean="0"/>
              <a:t>cry</a:t>
            </a:r>
            <a:endParaRPr lang="fr-FR" sz="3200" dirty="0" smtClean="0"/>
          </a:p>
          <a:p>
            <a:pPr marL="0" indent="0">
              <a:buNone/>
            </a:pPr>
            <a:r>
              <a:rPr lang="fr-FR" sz="3200" dirty="0"/>
              <a:t>	</a:t>
            </a:r>
            <a:r>
              <a:rPr lang="fr-FR" sz="3200" dirty="0" smtClean="0"/>
              <a:t>I </a:t>
            </a:r>
            <a:r>
              <a:rPr lang="fr-FR" sz="3200" dirty="0" err="1" smtClean="0"/>
              <a:t>would</a:t>
            </a:r>
            <a:r>
              <a:rPr lang="fr-FR" sz="3200" dirty="0" smtClean="0"/>
              <a:t> </a:t>
            </a:r>
            <a:r>
              <a:rPr lang="fr-FR" sz="3200" dirty="0" err="1" smtClean="0"/>
              <a:t>be</a:t>
            </a:r>
            <a:r>
              <a:rPr lang="fr-FR" sz="3200" dirty="0" smtClean="0"/>
              <a:t> happy</a:t>
            </a:r>
          </a:p>
        </p:txBody>
      </p:sp>
    </p:spTree>
    <p:extLst>
      <p:ext uri="{BB962C8B-B14F-4D97-AF65-F5344CB8AC3E}">
        <p14:creationId xmlns:p14="http://schemas.microsoft.com/office/powerpoint/2010/main" val="122360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216735"/>
            <a:ext cx="10364451" cy="1596177"/>
          </a:xfrm>
        </p:spPr>
        <p:txBody>
          <a:bodyPr/>
          <a:lstStyle/>
          <a:p>
            <a:r>
              <a:rPr lang="en-US" sz="6600" dirty="0" err="1" smtClean="0"/>
              <a:t>pROBLèMES</a:t>
            </a:r>
            <a:r>
              <a:rPr lang="en-US" sz="6600" dirty="0" smtClean="0"/>
              <a:t> AU PARADIS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26 </a:t>
            </a:r>
            <a:r>
              <a:rPr lang="en-US" i="1" dirty="0" err="1" smtClean="0"/>
              <a:t>jours</a:t>
            </a:r>
            <a:r>
              <a:rPr lang="en-US" i="1" dirty="0" smtClean="0"/>
              <a:t> </a:t>
            </a:r>
            <a:r>
              <a:rPr lang="en-US" i="1" dirty="0" err="1" smtClean="0"/>
              <a:t>avant</a:t>
            </a:r>
            <a:r>
              <a:rPr lang="en-US" i="1" dirty="0" smtClean="0"/>
              <a:t> la fin de </a:t>
            </a:r>
            <a:r>
              <a:rPr lang="en-US" i="1" dirty="0" err="1" smtClean="0"/>
              <a:t>l’année</a:t>
            </a:r>
            <a:r>
              <a:rPr lang="en-US" i="1" dirty="0" smtClean="0"/>
              <a:t> </a:t>
            </a:r>
            <a:r>
              <a:rPr lang="en-US" i="1" dirty="0" err="1" smtClean="0"/>
              <a:t>scolaire</a:t>
            </a:r>
            <a:r>
              <a:rPr lang="en-US" i="1" dirty="0" smtClean="0"/>
              <a:t>!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2131565"/>
            <a:ext cx="12192000" cy="4726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u="sng" dirty="0" err="1" smtClean="0"/>
              <a:t>Please</a:t>
            </a:r>
            <a:r>
              <a:rPr lang="fr-FR" sz="4800" u="sng" dirty="0" smtClean="0"/>
              <a:t> </a:t>
            </a:r>
            <a:r>
              <a:rPr lang="fr-FR" sz="4800" u="sng" dirty="0" err="1" smtClean="0"/>
              <a:t>review</a:t>
            </a:r>
            <a:r>
              <a:rPr lang="fr-FR" sz="4800" u="sng" dirty="0" smtClean="0"/>
              <a:t> the </a:t>
            </a:r>
            <a:r>
              <a:rPr lang="fr-FR" sz="4800" u="sng" dirty="0" err="1" smtClean="0"/>
              <a:t>grading</a:t>
            </a:r>
            <a:r>
              <a:rPr lang="fr-FR" sz="4800" u="sng" dirty="0" smtClean="0"/>
              <a:t> </a:t>
            </a:r>
            <a:r>
              <a:rPr lang="fr-FR" sz="4800" u="sng" dirty="0" err="1" smtClean="0"/>
              <a:t>rubric</a:t>
            </a:r>
            <a:endParaRPr lang="fr-FR" sz="4800" u="sng" dirty="0" smtClean="0"/>
          </a:p>
          <a:p>
            <a:pPr marL="0" indent="0" algn="ctr">
              <a:buNone/>
            </a:pPr>
            <a:r>
              <a:rPr lang="fr-FR" sz="4800" u="sng" dirty="0" err="1" smtClean="0"/>
              <a:t>PrOJECT</a:t>
            </a:r>
            <a:r>
              <a:rPr lang="fr-FR" sz="4800" u="sng" dirty="0" smtClean="0"/>
              <a:t> PRESENTATIONS WILL BEGIN WEDNESDAY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27796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19848</TotalTime>
  <Words>70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Tw Cen MT</vt:lpstr>
      <vt:lpstr>Droplet</vt:lpstr>
      <vt:lpstr>LA CLOCHETTE 26 jours avant la fin de l’année scolaire!</vt:lpstr>
      <vt:lpstr>Prédire: 26 jours avant la fin de l’année scolaire!</vt:lpstr>
      <vt:lpstr>pROBLèMES AU PARADIS 26 jours avant la fin de l’année scolaire!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22</cp:revision>
  <dcterms:created xsi:type="dcterms:W3CDTF">2017-05-01T15:49:22Z</dcterms:created>
  <dcterms:modified xsi:type="dcterms:W3CDTF">2017-05-22T11:38:00Z</dcterms:modified>
</cp:coreProperties>
</file>